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7d083ac5c2a4828" /><Relationship Type="http://schemas.openxmlformats.org/officeDocument/2006/relationships/extended-properties" Target="/docProps/app.xml" Id="R34a25e4103464ebf" /><Relationship Type="http://schemas.openxmlformats.org/officeDocument/2006/relationships/officeDocument" Target="/ppt/presentation.xml" Id="R01ef456e53e5416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bdff717cada4746"/>
  </p:sldMasterIdLst>
  <p:notesMasterIdLst>
    <p:notesMasterId xmlns:r="http://schemas.openxmlformats.org/officeDocument/2006/relationships" r:id="R5c9b206233ab423d"/>
  </p:notesMasterIdLst>
  <p:sldIdLst>
    <p:sldId xmlns:r="http://schemas.openxmlformats.org/officeDocument/2006/relationships" id="256" r:id="Re635a178cd704376"/>
    <p:sldId xmlns:r="http://schemas.openxmlformats.org/officeDocument/2006/relationships" id="257" r:id="Rd95f02b946be4d31"/>
    <p:sldId xmlns:r="http://schemas.openxmlformats.org/officeDocument/2006/relationships" id="258" r:id="R4ef147c61f9e4330"/>
    <p:sldId xmlns:r="http://schemas.openxmlformats.org/officeDocument/2006/relationships" id="259" r:id="R221a09551f974700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bdff717cada4746" /><Relationship Type="http://schemas.openxmlformats.org/officeDocument/2006/relationships/theme" Target="/ppt/theme/theme1.xml" Id="Ra00066b3b1584ffc" /><Relationship Type="http://schemas.openxmlformats.org/officeDocument/2006/relationships/notesMaster" Target="/ppt/notesMasters/notesMaster1.xml" Id="R5c9b206233ab423d" /><Relationship Type="http://schemas.openxmlformats.org/officeDocument/2006/relationships/presProps" Target="/ppt/presProps.xml" Id="Rbf7dea92c3894d8c" /><Relationship Type="http://schemas.openxmlformats.org/officeDocument/2006/relationships/viewProps" Target="/ppt/viewProps.xml" Id="R396161a8673549a8" /><Relationship Type="http://schemas.openxmlformats.org/officeDocument/2006/relationships/tableStyles" Target="/ppt/tableStyles.xml" Id="R78ffde4f9f1c4189" /><Relationship Type="http://schemas.openxmlformats.org/officeDocument/2006/relationships/slide" Target="/ppt/slides/slide1.xml" Id="Re635a178cd704376" /><Relationship Type="http://schemas.openxmlformats.org/officeDocument/2006/relationships/slide" Target="/ppt/slides/slide2.xml" Id="Rd95f02b946be4d31" /><Relationship Type="http://schemas.openxmlformats.org/officeDocument/2006/relationships/slide" Target="/ppt/slides/slide3.xml" Id="R4ef147c61f9e4330" /><Relationship Type="http://schemas.openxmlformats.org/officeDocument/2006/relationships/slide" Target="/ppt/slides/slide4.xml" Id="R221a09551f97470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325470a611be4cd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1c38a3b9e5a4840" /><Relationship Type="http://schemas.openxmlformats.org/officeDocument/2006/relationships/notesMaster" Target="/ppt/notesMasters/notesMaster1.xml" Id="R2d6bc21862a14d6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c940f9f9e62499b" /><Relationship Type="http://schemas.openxmlformats.org/officeDocument/2006/relationships/notesMaster" Target="/ppt/notesMasters/notesMaster1.xml" Id="Rc497f4b9b5354eb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fab8aee696a46c9" /><Relationship Type="http://schemas.openxmlformats.org/officeDocument/2006/relationships/notesMaster" Target="/ppt/notesMasters/notesMaster1.xml" Id="R1f777f96302a432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73af13a4d194dc7" /><Relationship Type="http://schemas.openxmlformats.org/officeDocument/2006/relationships/notesMaster" Target="/ppt/notesMasters/notesMaster1.xml" Id="Re3287250e1b74b9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8f8a605177c4ad8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ddc87bc4ff904937" /><Relationship Type="http://schemas.openxmlformats.org/officeDocument/2006/relationships/slideLayout" Target="/ppt/slideLayouts/slideLayout2.xml" Id="R677e5e39b56f434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77e5e39b56f434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6d649d30dd54a10" /><Relationship Type="http://schemas.openxmlformats.org/officeDocument/2006/relationships/notesSlide" Target="/ppt/notesSlides/notesSlide1.xml" Id="R61191dee6ded406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d98bab3932e49f4" /><Relationship Type="http://schemas.openxmlformats.org/officeDocument/2006/relationships/notesSlide" Target="/ppt/notesSlides/notesSlide2.xml" Id="R4e225a901378465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cb3255f0b6dd496d" /><Relationship Type="http://schemas.openxmlformats.org/officeDocument/2006/relationships/notesSlide" Target="/ppt/notesSlides/notesSlide3.xml" Id="R8d5389e3a5174b1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71c94cea3cd4485" /><Relationship Type="http://schemas.openxmlformats.org/officeDocument/2006/relationships/notesSlide" Target="/ppt/notesSlides/notesSlide4.xml" Id="R52982dd748674147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CCCD0596-CD18-4A69-A56A-6C3E6BEA5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212B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63E391C-4236-45FB-AC37-EBA2134A3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0"/>
            <a:ext cx="4953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E7F42CA-7176-49B8-93A7-03A0400E5D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819150"/>
            <a:ext cx="320040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65396B-B0EF-4A87-9486-DDAE212E0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85800"/>
            <a:ext cx="39052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rPr>
              <a:t>OPERATING REVIEW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7C8080E-4195-40DA-BB99-D52E9F2F9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66900"/>
            <a:ext cx="5810250" cy="1314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4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Monthly Business Review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FBDB29-DE6F-4D7B-A706-195A7D8F6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14700"/>
            <a:ext cx="5143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rPr>
              <a:t>[Business unit] | [Month YYYY]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AAA56D4-9F6F-4D44-AF7A-BE39D2CD7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2001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Revenue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4629D8B-1537-4E6D-B6A8-F41A0C420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5621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$[0.0]M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2CEFF76-AAAE-4707-885F-9B1930E6A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0764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A9DD9E-7B7B-47B3-B621-9CE8B8046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4193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Gross margin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1099D9F-A607-4524-9B55-57A9D0C72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7813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[00]%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92E3CC8-536E-4B2C-ABF0-05481E2B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2956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AEF9761-48CA-4C1E-A76F-CE7CD05B86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6385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NPS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305120B-2414-40CA-B727-F1F5808F9B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0005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[00]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D5D62E5-52BF-4C7A-B9E8-DF71AC128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5148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549980318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DFDC501-B39D-4466-B637-09378652C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251238-3DC7-4A4B-AF1E-089B355C1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OPERATING REVIEW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5E78DD0-BF8F-4059-9AC8-55B64ACCE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E1D0CD-8829-4D99-9EAD-4F285B6B9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9AE7C41-69C6-4373-B0DE-4B793CE9A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Executive Snapshot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8CDE965-FE05-43A1-82A0-5B2287DBB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Replace each placeholder with the month-end readout.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A660AE0-914B-4FD4-92F9-609B6EDEE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61F605-AB50-41E7-AF5D-D11CEAA60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751E06-C397-4AFD-8F6F-2A57BCA61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66950"/>
            <a:ext cx="46863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7ACAB1-9566-44C2-9D3B-DD8B688B8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66950"/>
            <a:ext cx="762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74ED60E-12B3-4ADA-B2B0-9A192949F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76500"/>
            <a:ext cx="2095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Bookings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4B9C5D2-54B6-4070-ADE3-494E9269C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819400"/>
            <a:ext cx="17907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$[0.0]M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591707-70BC-49BF-9934-037EF2545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9900" y="280035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[+/-00]% vs plan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8C21FD4-B3DE-4663-9859-C2EDB6160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2266950"/>
            <a:ext cx="46863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E63754-1DA4-4956-B4DF-C72AEE7EF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2266950"/>
            <a:ext cx="762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9762D26-833C-40EF-A8D3-E0E67401A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2476500"/>
            <a:ext cx="2095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Active customers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F3A10E0-3901-405D-A030-01661D9B5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2819400"/>
            <a:ext cx="17907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[0,000]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B76E75F-6A66-48D5-A01A-C6265912E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280035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[+/-00]% MoM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A7EC12F-3ECE-42FD-B45B-DC0820165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43350"/>
            <a:ext cx="46863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8CC0811-BC72-407B-ACC4-609FA82EE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43350"/>
            <a:ext cx="762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01E09A3-8259-4C16-84A5-A74688ED8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152900"/>
            <a:ext cx="2095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Retention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3E8EE26-A9AC-4E42-836E-25B54F986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495800"/>
            <a:ext cx="17907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[00]%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8762F19-1C75-4E47-B0A2-DED77910D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9900" y="447675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[+/-00] pts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EF27A05-08AF-4306-81EB-8FFFC1070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3943350"/>
            <a:ext cx="46863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DE7EF069-3EA9-4C29-B35D-6AF466E2C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3943350"/>
            <a:ext cx="76200" cy="1257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E9DB3CC-7211-4EC6-94DD-B759F7D61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152900"/>
            <a:ext cx="2095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Runway risk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9DCEB37-858D-44D5-937D-7F3AE41E8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495800"/>
            <a:ext cx="17907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25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[Low/Med/High]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AA9F734-D7AF-4D48-A908-C24583A10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447675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[reason]</a:t>
            </a:r>
          </a:p>
        </p:txBody>
      </p:sp>
    </p:spTree>
    <p:extLst>
      <p:ext uri="{BB962C8B-B14F-4D97-AF65-F5344CB8AC3E}">
        <p14:creationId xmlns:p14="http://schemas.microsoft.com/office/powerpoint/2010/main" val="1669223070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C2CFEC3-12C3-4DFA-8EBE-F0B3898E8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19C290-E67D-4481-9396-2061475A6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OPERATING REVIEW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4321245-70F7-4DE2-B847-EF7D81CE5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2EE4BC5-FDF8-42DC-822F-33DDE22F9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F614684-1D92-4237-9FCF-E1753759F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Performance Trend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422DF42-CECA-433F-8561-48701B994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Use this slide for one headline measure and the drivers behind it.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4D7A15-E352-4B2B-8D32-1DC97599A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A73631F-F8B2-43C1-8195-72968D228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9A0E6E9-39A1-4949-9FFB-DD92E978F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209800"/>
            <a:ext cx="68580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627433-F870-421F-AD31-2E8DFD5E3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24150"/>
            <a:ext cx="58674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BE3980-E9CF-4435-B257-2040B38A4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314700"/>
            <a:ext cx="58674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A9EAAE6-8CAE-4C6E-A6B7-525DF500F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905250"/>
            <a:ext cx="58674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7419338-FF6B-4D1D-B48C-13D181919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495800"/>
            <a:ext cx="58674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44CB17F-1504-44C9-A856-D08659FFF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3960495"/>
            <a:ext cx="533400" cy="84010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1DE4B13-E413-4A03-A510-932BE1BDCC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95850"/>
            <a:ext cx="685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Jan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E3D5D30-E21E-4020-B86B-C952113C4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3680460"/>
            <a:ext cx="533400" cy="112014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B03220-C8EB-4CDD-84CC-2137EF05C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4895850"/>
            <a:ext cx="685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Feb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6A1A251-89E4-4B62-89B2-FF3C39C0D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81350" y="3800475"/>
            <a:ext cx="5334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06CE6C1-04B8-41BA-8D5F-40B5A4743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05150" y="4895850"/>
            <a:ext cx="685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Mar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9375FCF-19A5-45DD-9438-09CCEB3B5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76700" y="3440430"/>
            <a:ext cx="533400" cy="136017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C4BB63D-6C96-4E9F-A49E-A41BF8C8E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895850"/>
            <a:ext cx="685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Apr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0B4542B-9B0B-49D8-8806-9E890CD71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3580448"/>
            <a:ext cx="533400" cy="122015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F6F73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4901ABC-F809-4139-9359-44E7AFE74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5850" y="4895850"/>
            <a:ext cx="685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May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B762213-22FA-408A-A489-CEFF869A8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67400" y="3240405"/>
            <a:ext cx="533400" cy="156019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D8D0D2D6-A56B-4F9C-A3D5-364E01D32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91200" y="4895850"/>
            <a:ext cx="68580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Jun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5E54BC9-11C3-40B3-9C18-57A4E7574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362200"/>
            <a:ext cx="3105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212B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B976E99-011A-4DE8-8164-955E3D74E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2724150"/>
            <a:ext cx="23622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rPr>
              <a:t>Headline readout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ABCFF306-C570-4CE7-B628-CF3BA3F67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3200400"/>
            <a:ext cx="226695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19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[Metric] moved [+/-00]% because [driver].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2088278C-41CC-49C1-9CB4-58C096866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4191000"/>
            <a:ext cx="21336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rPr>
              <a:t>[Add one sentence on what changes next month.]</a:t>
            </a:r>
          </a:p>
        </p:txBody>
      </p:sp>
    </p:spTree>
    <p:extLst>
      <p:ext uri="{BB962C8B-B14F-4D97-AF65-F5344CB8AC3E}">
        <p14:creationId xmlns:p14="http://schemas.microsoft.com/office/powerpoint/2010/main" val="1734639944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17D30A5-768C-4B97-B9EB-A7C3E07BC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2E4029-28CB-4C00-B753-860298677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6F756B"/>
                </a:solidFill>
                <a:latin typeface="Aptos"/>
                <a:ea typeface="Aptos"/>
                <a:cs typeface="Aptos"/>
              </a:rPr>
              <a:t>OPERATING REVIEW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EE4918-EF17-4E02-96E8-508E68BA9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B25A3C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8A5ED0-A61A-4D4C-BDAF-4B654FC20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D447D3A-C332-4A9C-8221-55EE10CB1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8212B"/>
                </a:solidFill>
                <a:latin typeface="Aptos Display"/>
                <a:ea typeface="Aptos Display"/>
                <a:cs typeface="Aptos Display"/>
              </a:rPr>
              <a:t>Risks, Decisions, Owners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5A341CD-C2D1-43BC-8F1C-56DBF13D1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Turn the review into actions before closing the meeting.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9A56E47-B2F5-4BCE-B7CE-0416DF553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8C95CC1-BA3D-4931-86F0-F8BE43D7B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6F756B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6F756B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DFFB7C-93E5-474D-91B7-E8FA0587B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209800"/>
            <a:ext cx="40957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212B"/>
          </a:solidFill>
          <a:ln xmlns:a="http://schemas.openxmlformats.org/drawingml/2006/main" w="9525">
            <a:solidFill>
              <a:srgbClr val="F7F3EA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381F4A0-99CA-4307-82C1-93BF48D68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286000"/>
            <a:ext cx="3905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Risk or decision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8B9414F-B78D-48E1-A0FB-7B398560E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209800"/>
            <a:ext cx="2000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212B"/>
          </a:solidFill>
          <a:ln xmlns:a="http://schemas.openxmlformats.org/drawingml/2006/main" w="9525">
            <a:solidFill>
              <a:srgbClr val="F7F3EA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2346DA-64D3-4C7F-8671-B7AA700D2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2286000"/>
            <a:ext cx="1809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BFB7D21-11F4-4ED2-9D61-37AE8C6D9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2209800"/>
            <a:ext cx="15240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212B"/>
          </a:solidFill>
          <a:ln xmlns:a="http://schemas.openxmlformats.org/drawingml/2006/main" w="9525">
            <a:solidFill>
              <a:srgbClr val="F7F3EA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3A6DB60-28E7-4E6A-B649-3D3D2F144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15150" y="2286000"/>
            <a:ext cx="13335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Due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97633BD-338A-4FFA-BD07-F248C9380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2209800"/>
            <a:ext cx="20955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8212B"/>
          </a:solidFill>
          <a:ln xmlns:a="http://schemas.openxmlformats.org/drawingml/2006/main" w="9525">
            <a:solidFill>
              <a:srgbClr val="F7F3EA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C155B77-C6A2-4B7B-BDA9-9B928DB87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2286000"/>
            <a:ext cx="1905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Status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5E176FF-A19C-448B-BEEB-7A29CB972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647950"/>
            <a:ext cx="40957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096FC33-D057-473C-952B-B2CC98C112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800350"/>
            <a:ext cx="3905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[Decision needed]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3CD8F65-5C8D-4927-85DC-63C75E6A9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647950"/>
            <a:ext cx="20002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951A210-36B0-4588-9B53-9C6AFC8AE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2800350"/>
            <a:ext cx="18097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[Name]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E8E9774-615D-4905-AB2F-AA794ADED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2647950"/>
            <a:ext cx="15240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5948483-54D9-4085-BB64-C2A7E2998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15150" y="2800350"/>
            <a:ext cx="1333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[Date]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1D671C2-5F89-411C-9FD7-3EAA5713D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2647950"/>
            <a:ext cx="20955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7A6D51F-F3F3-4485-98EC-73863133F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2800350"/>
            <a:ext cx="1905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[Open]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914D914-2E16-452F-B145-4A949CB9D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352800"/>
            <a:ext cx="40957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227EDA3-279D-4DA7-B4BF-FCF4FFCB3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505200"/>
            <a:ext cx="3905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[Key risk]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392D9DA-2914-4793-BD61-A11DFC56F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352800"/>
            <a:ext cx="20002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53D942D2-0250-4563-BC8A-41E3876F4D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3505200"/>
            <a:ext cx="18097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[Name]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693A5609-A662-4F2D-9F6A-1F6AFD78E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3352800"/>
            <a:ext cx="15240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F0AFA35-FA9E-4DA3-A91D-E14A191A1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15150" y="3505200"/>
            <a:ext cx="1333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[Date]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EE7D59E1-70B0-448B-B6A8-FB574D0D6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3352800"/>
            <a:ext cx="20955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3EA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C1E048CF-EDE2-43F4-9457-1418702728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3505200"/>
            <a:ext cx="1905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[Mitigating]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739C1D38-9DF0-4ACE-B4EC-9BD48C5B1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057650"/>
            <a:ext cx="40957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CE10ED23-DF4E-42B0-80E1-7BB047D775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210050"/>
            <a:ext cx="39052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[Follow-up]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649D376B-7D3C-4F72-86ED-C95A9F936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4057650"/>
            <a:ext cx="200025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D67F829E-26F3-4532-8BEA-8BCF75EC5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4210050"/>
            <a:ext cx="180975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[Name]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2F216BA9-8699-4882-8F50-7D66F448D1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4057650"/>
            <a:ext cx="15240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D41F5087-1591-4AA2-9819-499A83997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15150" y="4210050"/>
            <a:ext cx="1333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[Date]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F339EC28-1BB2-4DBD-B16A-DD6184CD7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4057650"/>
            <a:ext cx="2095500" cy="704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CF5"/>
          </a:solidFill>
          <a:ln xmlns:a="http://schemas.openxmlformats.org/drawingml/2006/main" w="9525">
            <a:solidFill>
              <a:srgbClr val="ECE3D3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9C07C095-606B-4473-9C39-AD314E4DF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4210050"/>
            <a:ext cx="1905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8212B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8212B"/>
                </a:solidFill>
                <a:latin typeface="Aptos"/>
                <a:ea typeface="Aptos"/>
                <a:cs typeface="Aptos"/>
              </a:rPr>
              <a:t>[On track]</a:t>
            </a:r>
          </a:p>
        </p:txBody>
      </p:sp>
    </p:spTree>
    <p:extLst>
      <p:ext uri="{BB962C8B-B14F-4D97-AF65-F5344CB8AC3E}">
        <p14:creationId xmlns:p14="http://schemas.microsoft.com/office/powerpoint/2010/main" val="17805289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2026-05-28T23:23:32.4270000Z</dcterms:created>
  <dcterms:modified xsi:type="dcterms:W3CDTF">2026-05-28T23:23:32.4270000Z</dcterms:modified>
</coreProperties>
</file>